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1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79" r:id="rId10"/>
    <p:sldId id="262" r:id="rId11"/>
    <p:sldId id="280" r:id="rId12"/>
    <p:sldId id="281" r:id="rId13"/>
    <p:sldId id="282" r:id="rId14"/>
    <p:sldId id="274" r:id="rId15"/>
    <p:sldId id="275" r:id="rId16"/>
    <p:sldId id="277" r:id="rId17"/>
    <p:sldId id="276" r:id="rId18"/>
    <p:sldId id="263" r:id="rId19"/>
    <p:sldId id="265" r:id="rId20"/>
    <p:sldId id="268" r:id="rId21"/>
    <p:sldId id="269" r:id="rId22"/>
    <p:sldId id="270" r:id="rId23"/>
    <p:sldId id="272" r:id="rId24"/>
    <p:sldId id="273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FCD7-C302-4884-8520-9BD3FA235D8A}" type="datetimeFigureOut">
              <a:rPr lang="en-CA" smtClean="0"/>
              <a:t>2023-10-17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AD28E-810D-4846-84A3-6AB778D78D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89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FC4D72-CAC2-B4A5-7614-760E44DFDA4B}"/>
              </a:ext>
            </a:extLst>
          </p:cNvPr>
          <p:cNvCxnSpPr/>
          <p:nvPr userDrawn="1"/>
        </p:nvCxnSpPr>
        <p:spPr>
          <a:xfrm>
            <a:off x="0" y="1016000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D5CE3AF-0458-A3B6-23F5-364140F2E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4" y="136524"/>
            <a:ext cx="720492" cy="7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3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82BA-B23E-459C-A7DB-691240CE9F5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8B5F-4E95-42D0-8AE2-BE97822C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ownsviewsoccer.ca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1820FB-937E-3E41-6FA8-5BAFD9A5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995145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CA" sz="3200" b="1" dirty="0"/>
              <a:t>Downsview Soccer League</a:t>
            </a:r>
          </a:p>
          <a:p>
            <a:r>
              <a:rPr lang="en-CA" sz="3200" b="1" dirty="0"/>
              <a:t>Training Manual</a:t>
            </a:r>
          </a:p>
          <a:p>
            <a:r>
              <a:rPr lang="en-CA" sz="3200" b="1" dirty="0"/>
              <a:t>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C740C-5EC3-EE9D-998A-49080311F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28" y="567425"/>
            <a:ext cx="2804343" cy="2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A5508-339D-79E8-A7DC-966E5403DCD1}"/>
              </a:ext>
            </a:extLst>
          </p:cNvPr>
          <p:cNvSpPr txBox="1"/>
          <p:nvPr/>
        </p:nvSpPr>
        <p:spPr>
          <a:xfrm>
            <a:off x="1162228" y="273466"/>
            <a:ext cx="262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Adding Your Roster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26661-42A6-DEE9-DF72-97CEE6091E81}"/>
              </a:ext>
            </a:extLst>
          </p:cNvPr>
          <p:cNvSpPr txBox="1"/>
          <p:nvPr/>
        </p:nvSpPr>
        <p:spPr>
          <a:xfrm>
            <a:off x="6639728" y="1543992"/>
            <a:ext cx="2277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stay in the set up menu and select </a:t>
            </a:r>
          </a:p>
          <a:p>
            <a:r>
              <a:rPr lang="en-US" dirty="0"/>
              <a:t>the Roster tool</a:t>
            </a:r>
          </a:p>
          <a:p>
            <a:endParaRPr lang="en-US" dirty="0"/>
          </a:p>
          <a:p>
            <a:r>
              <a:rPr lang="en-US" dirty="0"/>
              <a:t>Now enter your players</a:t>
            </a:r>
          </a:p>
          <a:p>
            <a:endParaRPr lang="en-US" dirty="0"/>
          </a:p>
          <a:p>
            <a:r>
              <a:rPr lang="en-US" dirty="0"/>
              <a:t>You can add them one at a time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endParaRPr lang="en-US" dirty="0"/>
          </a:p>
          <a:p>
            <a:r>
              <a:rPr lang="en-US" dirty="0"/>
              <a:t>You can import a csv file of your roster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60BEB-053D-7332-6DB1-50CC7991E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6"/>
          <a:stretch/>
        </p:blipFill>
        <p:spPr>
          <a:xfrm>
            <a:off x="0" y="1436914"/>
            <a:ext cx="6639727" cy="50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594F2-ABAB-0BB2-5C73-78C175DE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4"/>
          <a:stretch/>
        </p:blipFill>
        <p:spPr>
          <a:xfrm>
            <a:off x="0" y="1499256"/>
            <a:ext cx="6862361" cy="5148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B2F397-B14C-43A4-6F1D-1DC95CA1B940}"/>
              </a:ext>
            </a:extLst>
          </p:cNvPr>
          <p:cNvSpPr txBox="1"/>
          <p:nvPr/>
        </p:nvSpPr>
        <p:spPr>
          <a:xfrm>
            <a:off x="6880221" y="1711136"/>
            <a:ext cx="2186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player has been added</a:t>
            </a:r>
          </a:p>
          <a:p>
            <a:r>
              <a:rPr lang="en-US" dirty="0"/>
              <a:t>he or she will be listed in the table</a:t>
            </a:r>
          </a:p>
          <a:p>
            <a:r>
              <a:rPr lang="en-US" dirty="0"/>
              <a:t>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01F8CF-537E-F410-BBC1-FA8F41A78479}"/>
              </a:ext>
            </a:extLst>
          </p:cNvPr>
          <p:cNvCxnSpPr>
            <a:cxnSpLocks/>
          </p:cNvCxnSpPr>
          <p:nvPr/>
        </p:nvCxnSpPr>
        <p:spPr>
          <a:xfrm flipH="1">
            <a:off x="3179036" y="3187581"/>
            <a:ext cx="3683325" cy="2469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A97138-E87C-08D0-EB3E-D4D677D1A289}"/>
              </a:ext>
            </a:extLst>
          </p:cNvPr>
          <p:cNvCxnSpPr>
            <a:cxnSpLocks/>
          </p:cNvCxnSpPr>
          <p:nvPr/>
        </p:nvCxnSpPr>
        <p:spPr>
          <a:xfrm flipH="1">
            <a:off x="5640224" y="4296459"/>
            <a:ext cx="1375873" cy="166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BDC12C-EE0E-6952-7CFE-949CAC7FB7D6}"/>
              </a:ext>
            </a:extLst>
          </p:cNvPr>
          <p:cNvSpPr txBox="1"/>
          <p:nvPr/>
        </p:nvSpPr>
        <p:spPr>
          <a:xfrm>
            <a:off x="1162228" y="273466"/>
            <a:ext cx="262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Adding Your Roster</a:t>
            </a:r>
          </a:p>
        </p:txBody>
      </p:sp>
    </p:spTree>
    <p:extLst>
      <p:ext uri="{BB962C8B-B14F-4D97-AF65-F5344CB8AC3E}">
        <p14:creationId xmlns:p14="http://schemas.microsoft.com/office/powerpoint/2010/main" val="11761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1B0CB-1905-71F8-4A9D-307548F3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051"/>
            <a:ext cx="7124566" cy="4996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4BB6C-3D63-7B62-4105-92F631C736C1}"/>
              </a:ext>
            </a:extLst>
          </p:cNvPr>
          <p:cNvSpPr txBox="1"/>
          <p:nvPr/>
        </p:nvSpPr>
        <p:spPr>
          <a:xfrm>
            <a:off x="7124566" y="1711136"/>
            <a:ext cx="1942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update a jersey number after having added a player, you can click edit.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383778-FC53-D49B-7F98-0690A549B83A}"/>
              </a:ext>
            </a:extLst>
          </p:cNvPr>
          <p:cNvCxnSpPr>
            <a:cxnSpLocks/>
          </p:cNvCxnSpPr>
          <p:nvPr/>
        </p:nvCxnSpPr>
        <p:spPr>
          <a:xfrm flipH="1">
            <a:off x="6084606" y="3100048"/>
            <a:ext cx="1727896" cy="2283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C50A99-3960-B81C-24EC-9B5E9AC79753}"/>
              </a:ext>
            </a:extLst>
          </p:cNvPr>
          <p:cNvSpPr txBox="1"/>
          <p:nvPr/>
        </p:nvSpPr>
        <p:spPr>
          <a:xfrm>
            <a:off x="1162228" y="273466"/>
            <a:ext cx="3170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Setting Jersey Numbers</a:t>
            </a:r>
          </a:p>
        </p:txBody>
      </p:sp>
    </p:spTree>
    <p:extLst>
      <p:ext uri="{BB962C8B-B14F-4D97-AF65-F5344CB8AC3E}">
        <p14:creationId xmlns:p14="http://schemas.microsoft.com/office/powerpoint/2010/main" val="348610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2B5D1-1365-D2A1-FB0D-6A3B88A1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33494"/>
            <a:ext cx="7238288" cy="5182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D31B0-005C-4625-2994-2D8CB775EAF4}"/>
              </a:ext>
            </a:extLst>
          </p:cNvPr>
          <p:cNvSpPr txBox="1"/>
          <p:nvPr/>
        </p:nvSpPr>
        <p:spPr>
          <a:xfrm>
            <a:off x="7238288" y="1711136"/>
            <a:ext cx="1828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players jersey number can be added here:</a:t>
            </a:r>
          </a:p>
          <a:p>
            <a:endParaRPr lang="en-US" dirty="0"/>
          </a:p>
          <a:p>
            <a:r>
              <a:rPr lang="en-US" dirty="0"/>
              <a:t>Click Save Player to allow the players number to appear on the game sheet.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F9C63F-F51E-2E89-0138-6B6E02E6BB2C}"/>
              </a:ext>
            </a:extLst>
          </p:cNvPr>
          <p:cNvCxnSpPr>
            <a:cxnSpLocks/>
          </p:cNvCxnSpPr>
          <p:nvPr/>
        </p:nvCxnSpPr>
        <p:spPr>
          <a:xfrm flipH="1">
            <a:off x="752030" y="2871387"/>
            <a:ext cx="6768269" cy="811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483AFA-486F-E1AA-549F-8C48F3F22B11}"/>
              </a:ext>
            </a:extLst>
          </p:cNvPr>
          <p:cNvSpPr txBox="1"/>
          <p:nvPr/>
        </p:nvSpPr>
        <p:spPr>
          <a:xfrm>
            <a:off x="1162228" y="273466"/>
            <a:ext cx="3170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Setting Jersey Numbers</a:t>
            </a:r>
          </a:p>
        </p:txBody>
      </p:sp>
    </p:spTree>
    <p:extLst>
      <p:ext uri="{BB962C8B-B14F-4D97-AF65-F5344CB8AC3E}">
        <p14:creationId xmlns:p14="http://schemas.microsoft.com/office/powerpoint/2010/main" val="150551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C057A-A77B-F34E-F68C-E12AB580FF62}"/>
              </a:ext>
            </a:extLst>
          </p:cNvPr>
          <p:cNvSpPr txBox="1"/>
          <p:nvPr/>
        </p:nvSpPr>
        <p:spPr>
          <a:xfrm>
            <a:off x="1162228" y="273466"/>
            <a:ext cx="217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Adding Call 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BDDC0-5501-8581-5CF6-21ED57339EA6}"/>
              </a:ext>
            </a:extLst>
          </p:cNvPr>
          <p:cNvSpPr txBox="1"/>
          <p:nvPr/>
        </p:nvSpPr>
        <p:spPr>
          <a:xfrm>
            <a:off x="6839706" y="1608503"/>
            <a:ext cx="2210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Ups can be added to your game sheet by selecting them through the Call Ups Tab, under Games heading.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BCDA9E-8009-64BD-EE93-4A46E1CF8338}"/>
              </a:ext>
            </a:extLst>
          </p:cNvPr>
          <p:cNvCxnSpPr>
            <a:cxnSpLocks/>
          </p:cNvCxnSpPr>
          <p:nvPr/>
        </p:nvCxnSpPr>
        <p:spPr>
          <a:xfrm flipH="1">
            <a:off x="726393" y="2095997"/>
            <a:ext cx="5999147" cy="3450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CD4B32-63F1-CFB2-42C0-CBF26ECE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" y="1401510"/>
            <a:ext cx="6832738" cy="500599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6ED097-AEB1-D11F-4C75-F19317B59AB4}"/>
              </a:ext>
            </a:extLst>
          </p:cNvPr>
          <p:cNvCxnSpPr>
            <a:cxnSpLocks/>
          </p:cNvCxnSpPr>
          <p:nvPr/>
        </p:nvCxnSpPr>
        <p:spPr>
          <a:xfrm flipH="1">
            <a:off x="1350236" y="3362829"/>
            <a:ext cx="5734228" cy="2208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8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737D4-745A-55D4-2D28-68F26A3F53F5}"/>
              </a:ext>
            </a:extLst>
          </p:cNvPr>
          <p:cNvSpPr txBox="1"/>
          <p:nvPr/>
        </p:nvSpPr>
        <p:spPr>
          <a:xfrm>
            <a:off x="6332435" y="1916151"/>
            <a:ext cx="268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player can be selected from a team already in the league.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enter a player from another league – please remember they need to be registered with Ontario Soccer and a roster must be provided for the player.</a:t>
            </a:r>
          </a:p>
          <a:p>
            <a:endParaRPr lang="en-US" dirty="0"/>
          </a:p>
          <a:p>
            <a:r>
              <a:rPr lang="en-US" dirty="0"/>
              <a:t>Click Add Player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05E83-EDD8-F9DC-EDE1-CD64766CA87F}"/>
              </a:ext>
            </a:extLst>
          </p:cNvPr>
          <p:cNvSpPr txBox="1"/>
          <p:nvPr/>
        </p:nvSpPr>
        <p:spPr>
          <a:xfrm>
            <a:off x="1162228" y="273466"/>
            <a:ext cx="217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Adding Call 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FB5E1-2206-EAD8-90CC-D1B3AA74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457"/>
            <a:ext cx="6332434" cy="55020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D5BEDA-3AEA-90DC-3694-9C227695CBE7}"/>
              </a:ext>
            </a:extLst>
          </p:cNvPr>
          <p:cNvCxnSpPr>
            <a:cxnSpLocks/>
          </p:cNvCxnSpPr>
          <p:nvPr/>
        </p:nvCxnSpPr>
        <p:spPr>
          <a:xfrm flipH="1">
            <a:off x="1504060" y="2843421"/>
            <a:ext cx="5024928" cy="1301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AA332B-98AC-327B-088A-FFD6DA22ED38}"/>
              </a:ext>
            </a:extLst>
          </p:cNvPr>
          <p:cNvCxnSpPr>
            <a:cxnSpLocks/>
          </p:cNvCxnSpPr>
          <p:nvPr/>
        </p:nvCxnSpPr>
        <p:spPr>
          <a:xfrm flipH="1" flipV="1">
            <a:off x="5503492" y="3947476"/>
            <a:ext cx="828942" cy="916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8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9E1914-898C-7CDB-5796-1E43E524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282"/>
            <a:ext cx="7182073" cy="4791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436D8A-B4BD-21C0-42E5-5FE95FB93C46}"/>
              </a:ext>
            </a:extLst>
          </p:cNvPr>
          <p:cNvSpPr txBox="1"/>
          <p:nvPr/>
        </p:nvSpPr>
        <p:spPr>
          <a:xfrm>
            <a:off x="7333628" y="1309696"/>
            <a:ext cx="18146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switch to the Game Call Ups tab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the game from the drop down menu.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box beside the players name and click update player(s).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2D3D3-1F7A-D3CE-24D2-61EA65CDF909}"/>
              </a:ext>
            </a:extLst>
          </p:cNvPr>
          <p:cNvSpPr txBox="1"/>
          <p:nvPr/>
        </p:nvSpPr>
        <p:spPr>
          <a:xfrm>
            <a:off x="1162228" y="273466"/>
            <a:ext cx="470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Requesting a Call Up for your Game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66B8B-7FB4-D99F-3B68-00FC2D19606E}"/>
              </a:ext>
            </a:extLst>
          </p:cNvPr>
          <p:cNvCxnSpPr>
            <a:cxnSpLocks/>
          </p:cNvCxnSpPr>
          <p:nvPr/>
        </p:nvCxnSpPr>
        <p:spPr>
          <a:xfrm flipH="1">
            <a:off x="5734228" y="2135921"/>
            <a:ext cx="1589519" cy="1068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046CDE-15A1-795D-F9E4-7A5266B1A11B}"/>
              </a:ext>
            </a:extLst>
          </p:cNvPr>
          <p:cNvCxnSpPr>
            <a:cxnSpLocks/>
          </p:cNvCxnSpPr>
          <p:nvPr/>
        </p:nvCxnSpPr>
        <p:spPr>
          <a:xfrm flipH="1">
            <a:off x="2914116" y="3653328"/>
            <a:ext cx="4419512" cy="807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3B7B94-8938-BE31-4F30-951DFA0229E1}"/>
              </a:ext>
            </a:extLst>
          </p:cNvPr>
          <p:cNvCxnSpPr>
            <a:cxnSpLocks/>
          </p:cNvCxnSpPr>
          <p:nvPr/>
        </p:nvCxnSpPr>
        <p:spPr>
          <a:xfrm flipH="1">
            <a:off x="639510" y="4989498"/>
            <a:ext cx="6684237" cy="43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6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1FF58-E664-1167-AACF-DA499FF118B0}"/>
              </a:ext>
            </a:extLst>
          </p:cNvPr>
          <p:cNvSpPr txBox="1"/>
          <p:nvPr/>
        </p:nvSpPr>
        <p:spPr>
          <a:xfrm>
            <a:off x="1162228" y="273466"/>
            <a:ext cx="470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Requesting a Call Up for your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D75FE-FE86-07CE-8750-232F0940B413}"/>
              </a:ext>
            </a:extLst>
          </p:cNvPr>
          <p:cNvSpPr txBox="1"/>
          <p:nvPr/>
        </p:nvSpPr>
        <p:spPr>
          <a:xfrm>
            <a:off x="7148777" y="2690336"/>
            <a:ext cx="1995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box will appear when the player has been added to your game.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5FEC3-7CD1-7F09-F038-BFAF16E2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012"/>
            <a:ext cx="7148777" cy="54075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B91FE-F60B-41B2-14E7-3F2A58A3EB60}"/>
              </a:ext>
            </a:extLst>
          </p:cNvPr>
          <p:cNvCxnSpPr>
            <a:cxnSpLocks/>
          </p:cNvCxnSpPr>
          <p:nvPr/>
        </p:nvCxnSpPr>
        <p:spPr>
          <a:xfrm flipH="1" flipV="1">
            <a:off x="6657174" y="1786071"/>
            <a:ext cx="1110954" cy="904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5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E9F1A1-EC85-0872-5723-9FF9D93A1722}"/>
              </a:ext>
            </a:extLst>
          </p:cNvPr>
          <p:cNvSpPr txBox="1"/>
          <p:nvPr/>
        </p:nvSpPr>
        <p:spPr>
          <a:xfrm>
            <a:off x="6819545" y="1110638"/>
            <a:ext cx="2324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you have entered your roster, you can create a gamesheet</a:t>
            </a:r>
          </a:p>
          <a:p>
            <a:endParaRPr lang="en-US" sz="1600" dirty="0"/>
          </a:p>
          <a:p>
            <a:r>
              <a:rPr lang="en-US" sz="1600" dirty="0"/>
              <a:t>To do this go to the Games tab.</a:t>
            </a:r>
          </a:p>
          <a:p>
            <a:endParaRPr lang="en-US" sz="1600" dirty="0"/>
          </a:p>
          <a:p>
            <a:r>
              <a:rPr lang="en-US" sz="1600" dirty="0"/>
              <a:t>Click the 3 lines icon to see the options under Games, click gamesheets.</a:t>
            </a:r>
          </a:p>
          <a:p>
            <a:endParaRPr lang="en-US" sz="1600" dirty="0"/>
          </a:p>
          <a:p>
            <a:r>
              <a:rPr lang="en-US" sz="1600" dirty="0"/>
              <a:t>Choose your players who will be attending the game and click Generate Gamesheet</a:t>
            </a:r>
          </a:p>
          <a:p>
            <a:endParaRPr lang="en-US" sz="1600" dirty="0"/>
          </a:p>
          <a:p>
            <a:r>
              <a:rPr lang="en-US" sz="1600" dirty="0"/>
              <a:t>A gamesheet will appear in a new window.</a:t>
            </a:r>
          </a:p>
          <a:p>
            <a:endParaRPr lang="en-US" sz="1600" dirty="0"/>
          </a:p>
          <a:p>
            <a:r>
              <a:rPr lang="en-US" sz="1600" dirty="0"/>
              <a:t>Print it out and bring it to the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E9ECC-CD7F-E353-3224-C9AEE0481917}"/>
              </a:ext>
            </a:extLst>
          </p:cNvPr>
          <p:cNvSpPr txBox="1"/>
          <p:nvPr/>
        </p:nvSpPr>
        <p:spPr>
          <a:xfrm>
            <a:off x="1162228" y="273466"/>
            <a:ext cx="344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Generating a Game 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2C53C-BA44-3E68-BB0D-6D5F394B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1496"/>
            <a:ext cx="673408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9001E-39B5-380E-D7A3-8A4308D30F5F}"/>
              </a:ext>
            </a:extLst>
          </p:cNvPr>
          <p:cNvSpPr txBox="1"/>
          <p:nvPr/>
        </p:nvSpPr>
        <p:spPr>
          <a:xfrm>
            <a:off x="1025494" y="246212"/>
            <a:ext cx="27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Sample Game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3ACA6-6CE4-992C-0472-46FDB835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9" y="1132879"/>
            <a:ext cx="7118456" cy="5344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50EAA-278A-5733-2BFD-CD8FD9605F2F}"/>
              </a:ext>
            </a:extLst>
          </p:cNvPr>
          <p:cNvSpPr txBox="1"/>
          <p:nvPr/>
        </p:nvSpPr>
        <p:spPr>
          <a:xfrm>
            <a:off x="7204104" y="1307507"/>
            <a:ext cx="193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your game sheet</a:t>
            </a:r>
          </a:p>
          <a:p>
            <a:endParaRPr lang="en-US" dirty="0"/>
          </a:p>
          <a:p>
            <a:r>
              <a:rPr lang="en-US" dirty="0"/>
              <a:t>Make sure all staff members who are on the bench sign it before you hand it to the referee</a:t>
            </a:r>
          </a:p>
        </p:txBody>
      </p:sp>
    </p:spTree>
    <p:extLst>
      <p:ext uri="{BB962C8B-B14F-4D97-AF65-F5344CB8AC3E}">
        <p14:creationId xmlns:p14="http://schemas.microsoft.com/office/powerpoint/2010/main" val="421150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BE43E-914A-7F14-0FF6-8EF91DB0741A}"/>
              </a:ext>
            </a:extLst>
          </p:cNvPr>
          <p:cNvSpPr txBox="1"/>
          <p:nvPr/>
        </p:nvSpPr>
        <p:spPr>
          <a:xfrm>
            <a:off x="6486258" y="2413337"/>
            <a:ext cx="2657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DISL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www.downsviewsoccer.ca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0C5C5-19DC-1FEC-CA03-58CECB7E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3" b="1558"/>
          <a:stretch/>
        </p:blipFill>
        <p:spPr>
          <a:xfrm>
            <a:off x="116185" y="1282679"/>
            <a:ext cx="6370073" cy="5470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B4462-87F1-E62B-1C5F-58BC878B2528}"/>
              </a:ext>
            </a:extLst>
          </p:cNvPr>
          <p:cNvSpPr txBox="1"/>
          <p:nvPr/>
        </p:nvSpPr>
        <p:spPr>
          <a:xfrm>
            <a:off x="1162228" y="273466"/>
            <a:ext cx="253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Your new website</a:t>
            </a:r>
          </a:p>
        </p:txBody>
      </p:sp>
    </p:spTree>
    <p:extLst>
      <p:ext uri="{BB962C8B-B14F-4D97-AF65-F5344CB8AC3E}">
        <p14:creationId xmlns:p14="http://schemas.microsoft.com/office/powerpoint/2010/main" val="380332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40F5D5-1855-72C7-8573-9F82A7C9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204"/>
            <a:ext cx="6554115" cy="4753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5390" y="1315367"/>
            <a:ext cx="23707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your game you are required to submit a game report.</a:t>
            </a:r>
          </a:p>
          <a:p>
            <a:endParaRPr lang="en-US" dirty="0"/>
          </a:p>
          <a:p>
            <a:r>
              <a:rPr lang="en-US" dirty="0"/>
              <a:t>Under the Games heading, select Game Report.</a:t>
            </a:r>
          </a:p>
          <a:p>
            <a:r>
              <a:rPr lang="en-US" dirty="0"/>
              <a:t>Both teams have to submit a report</a:t>
            </a:r>
          </a:p>
          <a:p>
            <a:endParaRPr lang="en-US" dirty="0"/>
          </a:p>
          <a:p>
            <a:r>
              <a:rPr lang="en-US" dirty="0"/>
              <a:t>If you are the first team to submit then you will be asked for the score</a:t>
            </a:r>
          </a:p>
          <a:p>
            <a:endParaRPr lang="en-US" dirty="0"/>
          </a:p>
          <a:p>
            <a:r>
              <a:rPr lang="en-US" dirty="0"/>
              <a:t>If you are the second team to submit you will be asked to agree with the score entered by your opponents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606609" y="3036004"/>
            <a:ext cx="4947506" cy="484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984194-3F13-23C6-8958-C566026AD490}"/>
              </a:ext>
            </a:extLst>
          </p:cNvPr>
          <p:cNvSpPr txBox="1"/>
          <p:nvPr/>
        </p:nvSpPr>
        <p:spPr>
          <a:xfrm>
            <a:off x="1085316" y="263303"/>
            <a:ext cx="366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Entering your Game Report</a:t>
            </a:r>
          </a:p>
        </p:txBody>
      </p:sp>
    </p:spTree>
    <p:extLst>
      <p:ext uri="{BB962C8B-B14F-4D97-AF65-F5344CB8AC3E}">
        <p14:creationId xmlns:p14="http://schemas.microsoft.com/office/powerpoint/2010/main" val="368954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8269" y="2365944"/>
            <a:ext cx="2375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game will appear in the drop down list.</a:t>
            </a:r>
          </a:p>
          <a:p>
            <a:endParaRPr lang="en-US" dirty="0"/>
          </a:p>
          <a:p>
            <a:r>
              <a:rPr lang="en-US" dirty="0"/>
              <a:t>Select the Game Status</a:t>
            </a:r>
          </a:p>
          <a:p>
            <a:endParaRPr lang="en-US" dirty="0"/>
          </a:p>
          <a:p>
            <a:r>
              <a:rPr lang="en-US" dirty="0"/>
              <a:t>Click Next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7AC3-09F4-EC15-0675-EF8693AD8717}"/>
              </a:ext>
            </a:extLst>
          </p:cNvPr>
          <p:cNvSpPr txBox="1"/>
          <p:nvPr/>
        </p:nvSpPr>
        <p:spPr>
          <a:xfrm>
            <a:off x="1085316" y="263303"/>
            <a:ext cx="200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Game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8E2D6-B44B-04FB-E7B9-E5E84FCB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932"/>
            <a:ext cx="6793907" cy="43630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204D0A-910C-5D2A-1449-EF6BA004FF0D}"/>
              </a:ext>
            </a:extLst>
          </p:cNvPr>
          <p:cNvCxnSpPr>
            <a:cxnSpLocks/>
          </p:cNvCxnSpPr>
          <p:nvPr/>
        </p:nvCxnSpPr>
        <p:spPr>
          <a:xfrm flipH="1">
            <a:off x="1606609" y="2820112"/>
            <a:ext cx="5187298" cy="21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8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220" y="2042445"/>
            <a:ext cx="2215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players who attended the game.</a:t>
            </a:r>
          </a:p>
          <a:p>
            <a:endParaRPr lang="en-US" dirty="0"/>
          </a:p>
          <a:p>
            <a:r>
              <a:rPr lang="en-US" dirty="0"/>
              <a:t>Click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E50BA-65E6-4404-FEB7-79866B6E213F}"/>
              </a:ext>
            </a:extLst>
          </p:cNvPr>
          <p:cNvSpPr txBox="1"/>
          <p:nvPr/>
        </p:nvSpPr>
        <p:spPr>
          <a:xfrm>
            <a:off x="1085316" y="263303"/>
            <a:ext cx="187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Game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1A4E6-B0F9-C484-0054-833EECF3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598"/>
            <a:ext cx="6773220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859BB-B89B-E60C-0FAD-2851195A200B}"/>
              </a:ext>
            </a:extLst>
          </p:cNvPr>
          <p:cNvSpPr txBox="1"/>
          <p:nvPr/>
        </p:nvSpPr>
        <p:spPr>
          <a:xfrm>
            <a:off x="6965790" y="1951672"/>
            <a:ext cx="2178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your teams contact information or your opponents contact information, go to 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FB3D1-BA7E-5E16-8C78-5A8F8D5B2424}"/>
              </a:ext>
            </a:extLst>
          </p:cNvPr>
          <p:cNvSpPr txBox="1"/>
          <p:nvPr/>
        </p:nvSpPr>
        <p:spPr>
          <a:xfrm>
            <a:off x="1162228" y="314578"/>
            <a:ext cx="204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Team Contacts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A3B6F-8CCE-4090-905E-7783465F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4598"/>
            <a:ext cx="6887910" cy="4648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BC0D98-BA9E-3B2F-A3C1-B31CCFD06D03}"/>
              </a:ext>
            </a:extLst>
          </p:cNvPr>
          <p:cNvCxnSpPr>
            <a:cxnSpLocks/>
          </p:cNvCxnSpPr>
          <p:nvPr/>
        </p:nvCxnSpPr>
        <p:spPr>
          <a:xfrm flipH="1">
            <a:off x="3349951" y="2555193"/>
            <a:ext cx="3615839" cy="572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6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4DB70-3330-F939-FF46-4538DF1BF5A4}"/>
              </a:ext>
            </a:extLst>
          </p:cNvPr>
          <p:cNvSpPr txBox="1"/>
          <p:nvPr/>
        </p:nvSpPr>
        <p:spPr>
          <a:xfrm>
            <a:off x="1085316" y="263303"/>
            <a:ext cx="2687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Your Team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E679C-456D-2E7B-42C0-135EFF1448AA}"/>
              </a:ext>
            </a:extLst>
          </p:cNvPr>
          <p:cNvSpPr txBox="1"/>
          <p:nvPr/>
        </p:nvSpPr>
        <p:spPr>
          <a:xfrm>
            <a:off x="7187279" y="2119357"/>
            <a:ext cx="1801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team officials contact information is listed and any player contacts entered will be available to your team only.</a:t>
            </a:r>
          </a:p>
          <a:p>
            <a:endParaRPr lang="en-US" dirty="0"/>
          </a:p>
          <a:p>
            <a:r>
              <a:rPr lang="en-US" dirty="0"/>
              <a:t>You are able to email your team through the website using the email function.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0A2A2-60AF-9431-6FA0-A96CAAF3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0056"/>
            <a:ext cx="7187278" cy="47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99320-3135-F2D0-7516-35957D83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523"/>
            <a:ext cx="7354326" cy="4324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84402-0795-8F8C-5F85-9D08663E2FA6}"/>
              </a:ext>
            </a:extLst>
          </p:cNvPr>
          <p:cNvSpPr txBox="1"/>
          <p:nvPr/>
        </p:nvSpPr>
        <p:spPr>
          <a:xfrm>
            <a:off x="1085316" y="263303"/>
            <a:ext cx="353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Opponents Team 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A7C48-26CD-8A7A-FA91-7680A974D6EC}"/>
              </a:ext>
            </a:extLst>
          </p:cNvPr>
          <p:cNvSpPr txBox="1"/>
          <p:nvPr/>
        </p:nvSpPr>
        <p:spPr>
          <a:xfrm>
            <a:off x="7354326" y="1735507"/>
            <a:ext cx="17896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your opponents contact information click on the Other Team Contacts tab.</a:t>
            </a:r>
          </a:p>
          <a:p>
            <a:endParaRPr lang="en-US" dirty="0"/>
          </a:p>
          <a:p>
            <a:r>
              <a:rPr lang="en-US" dirty="0"/>
              <a:t>All teams in your division are listed.</a:t>
            </a:r>
          </a:p>
          <a:p>
            <a:endParaRPr lang="en-US" dirty="0"/>
          </a:p>
          <a:p>
            <a:r>
              <a:rPr lang="en-US" dirty="0"/>
              <a:t>Only team officials who are logged in will have access to this page.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423CEE-D706-B3BC-079D-C0BA8ED2F573}"/>
              </a:ext>
            </a:extLst>
          </p:cNvPr>
          <p:cNvCxnSpPr>
            <a:cxnSpLocks/>
          </p:cNvCxnSpPr>
          <p:nvPr/>
        </p:nvCxnSpPr>
        <p:spPr>
          <a:xfrm flipH="1" flipV="1">
            <a:off x="6076060" y="2888479"/>
            <a:ext cx="1278266" cy="4101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8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46CE6-115C-EAB1-838F-7363AD28426C}"/>
              </a:ext>
            </a:extLst>
          </p:cNvPr>
          <p:cNvSpPr txBox="1"/>
          <p:nvPr/>
        </p:nvSpPr>
        <p:spPr>
          <a:xfrm>
            <a:off x="1162228" y="273466"/>
            <a:ext cx="222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How to Activate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42ABA-0961-C5BA-9D20-3BACDDF59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3" b="2554"/>
          <a:stretch/>
        </p:blipFill>
        <p:spPr>
          <a:xfrm>
            <a:off x="10979" y="1201812"/>
            <a:ext cx="6870628" cy="5405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74D0-E5D6-748D-D800-4BEF7A343990}"/>
              </a:ext>
            </a:extLst>
          </p:cNvPr>
          <p:cNvSpPr txBox="1"/>
          <p:nvPr/>
        </p:nvSpPr>
        <p:spPr>
          <a:xfrm>
            <a:off x="6881607" y="1689659"/>
            <a:ext cx="21683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3675F3-4ED7-8E7B-839D-A9566EA2C2FF}"/>
              </a:ext>
            </a:extLst>
          </p:cNvPr>
          <p:cNvCxnSpPr>
            <a:cxnSpLocks/>
          </p:cNvCxnSpPr>
          <p:nvPr/>
        </p:nvCxnSpPr>
        <p:spPr>
          <a:xfrm flipH="1" flipV="1">
            <a:off x="4332718" y="2973936"/>
            <a:ext cx="2548889" cy="1059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9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CB7C6-0C81-80A5-A9C9-CB22BDC69E02}"/>
              </a:ext>
            </a:extLst>
          </p:cNvPr>
          <p:cNvSpPr txBox="1"/>
          <p:nvPr/>
        </p:nvSpPr>
        <p:spPr>
          <a:xfrm>
            <a:off x="1162228" y="273466"/>
            <a:ext cx="222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How to Activate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8DB19-609F-053F-971B-6D591151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8"/>
          <a:stretch/>
        </p:blipFill>
        <p:spPr>
          <a:xfrm>
            <a:off x="0" y="1322862"/>
            <a:ext cx="6264067" cy="52616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CC048B-C453-1D74-64D2-351A75C52981}"/>
              </a:ext>
            </a:extLst>
          </p:cNvPr>
          <p:cNvSpPr/>
          <p:nvPr/>
        </p:nvSpPr>
        <p:spPr>
          <a:xfrm>
            <a:off x="1287663" y="4035120"/>
            <a:ext cx="3609077" cy="151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A9081-9569-1F8C-4F36-CC5A2EBCD8DE}"/>
              </a:ext>
            </a:extLst>
          </p:cNvPr>
          <p:cNvSpPr txBox="1"/>
          <p:nvPr/>
        </p:nvSpPr>
        <p:spPr>
          <a:xfrm>
            <a:off x="6410069" y="1859339"/>
            <a:ext cx="2605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US" b="1" dirty="0"/>
              <a:t>Please contact </a:t>
            </a:r>
            <a:r>
              <a:rPr lang="en-US" b="1"/>
              <a:t>your club</a:t>
            </a:r>
          </a:p>
          <a:p>
            <a:endParaRPr lang="en-US" b="1" dirty="0"/>
          </a:p>
          <a:p>
            <a:r>
              <a:rPr lang="en-US" dirty="0"/>
              <a:t>Choose your club name from the drop 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3765EC-5504-A873-3E12-B1AFE9BFA273}"/>
              </a:ext>
            </a:extLst>
          </p:cNvPr>
          <p:cNvCxnSpPr>
            <a:cxnSpLocks/>
          </p:cNvCxnSpPr>
          <p:nvPr/>
        </p:nvCxnSpPr>
        <p:spPr>
          <a:xfrm flipH="1">
            <a:off x="2632105" y="3819970"/>
            <a:ext cx="3777964" cy="880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4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2458F-D602-5843-79F2-9E070243F30F}"/>
              </a:ext>
            </a:extLst>
          </p:cNvPr>
          <p:cNvSpPr txBox="1"/>
          <p:nvPr/>
        </p:nvSpPr>
        <p:spPr>
          <a:xfrm>
            <a:off x="1162228" y="273466"/>
            <a:ext cx="222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How to Activate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36BF1-6A50-2C34-D0A9-2A92D3A6A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4"/>
          <a:stretch/>
        </p:blipFill>
        <p:spPr>
          <a:xfrm>
            <a:off x="0" y="1385427"/>
            <a:ext cx="6443529" cy="5199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B22C2-5002-A586-50CC-BE14510F3E30}"/>
              </a:ext>
            </a:extLst>
          </p:cNvPr>
          <p:cNvSpPr txBox="1"/>
          <p:nvPr/>
        </p:nvSpPr>
        <p:spPr>
          <a:xfrm>
            <a:off x="6523964" y="1891629"/>
            <a:ext cx="2483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441F38-ACD8-B9FB-AAA0-E3BE98848582}"/>
              </a:ext>
            </a:extLst>
          </p:cNvPr>
          <p:cNvCxnSpPr>
            <a:cxnSpLocks/>
          </p:cNvCxnSpPr>
          <p:nvPr/>
        </p:nvCxnSpPr>
        <p:spPr>
          <a:xfrm flipH="1">
            <a:off x="2620037" y="2355968"/>
            <a:ext cx="3903927" cy="253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3C981F-7A36-3419-0B0C-C04B16AFDC1A}"/>
              </a:ext>
            </a:extLst>
          </p:cNvPr>
          <p:cNvCxnSpPr>
            <a:cxnSpLocks/>
          </p:cNvCxnSpPr>
          <p:nvPr/>
        </p:nvCxnSpPr>
        <p:spPr>
          <a:xfrm flipH="1">
            <a:off x="3734512" y="3819970"/>
            <a:ext cx="2854295" cy="2409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958BCB-CCE9-697F-D01C-E8F3DCDF0D01}"/>
              </a:ext>
            </a:extLst>
          </p:cNvPr>
          <p:cNvSpPr txBox="1"/>
          <p:nvPr/>
        </p:nvSpPr>
        <p:spPr>
          <a:xfrm>
            <a:off x="1162228" y="273466"/>
            <a:ext cx="183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Your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A609B-82A1-DBD2-B8D3-387B5C06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25"/>
          <a:stretch/>
        </p:blipFill>
        <p:spPr>
          <a:xfrm>
            <a:off x="0" y="1239140"/>
            <a:ext cx="7082141" cy="5345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F9DB05-C9E1-1368-51F6-6BB363BC2722}"/>
              </a:ext>
            </a:extLst>
          </p:cNvPr>
          <p:cNvSpPr/>
          <p:nvPr/>
        </p:nvSpPr>
        <p:spPr>
          <a:xfrm>
            <a:off x="197010" y="2609285"/>
            <a:ext cx="6494348" cy="552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FB42E-A8E2-E0A3-3D45-84EA876524AB}"/>
              </a:ext>
            </a:extLst>
          </p:cNvPr>
          <p:cNvSpPr txBox="1"/>
          <p:nvPr/>
        </p:nvSpPr>
        <p:spPr>
          <a:xfrm>
            <a:off x="7082141" y="1574680"/>
            <a:ext cx="19849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DF42E8-099D-C386-969D-27AD9A168485}"/>
              </a:ext>
            </a:extLst>
          </p:cNvPr>
          <p:cNvCxnSpPr>
            <a:cxnSpLocks/>
          </p:cNvCxnSpPr>
          <p:nvPr/>
        </p:nvCxnSpPr>
        <p:spPr>
          <a:xfrm flipH="1" flipV="1">
            <a:off x="6050422" y="3238856"/>
            <a:ext cx="1031719" cy="800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B069A4-8DDE-2DA0-09D8-A2F1F373646B}"/>
              </a:ext>
            </a:extLst>
          </p:cNvPr>
          <p:cNvCxnSpPr>
            <a:cxnSpLocks/>
          </p:cNvCxnSpPr>
          <p:nvPr/>
        </p:nvCxnSpPr>
        <p:spPr>
          <a:xfrm flipH="1" flipV="1">
            <a:off x="755959" y="3003847"/>
            <a:ext cx="6326182" cy="28329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3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420D56-D5E7-3D0B-5EDC-690CF17A2323}"/>
              </a:ext>
            </a:extLst>
          </p:cNvPr>
          <p:cNvSpPr txBox="1"/>
          <p:nvPr/>
        </p:nvSpPr>
        <p:spPr>
          <a:xfrm>
            <a:off x="1162228" y="273466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Setting up your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CE329-9445-56EC-DAA2-524DDF935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1"/>
          <a:stretch/>
        </p:blipFill>
        <p:spPr>
          <a:xfrm>
            <a:off x="0" y="1251960"/>
            <a:ext cx="7069964" cy="5328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75AA00-42CF-8568-337D-6A09ADA9C9C2}"/>
              </a:ext>
            </a:extLst>
          </p:cNvPr>
          <p:cNvSpPr/>
          <p:nvPr/>
        </p:nvSpPr>
        <p:spPr>
          <a:xfrm>
            <a:off x="369848" y="2583377"/>
            <a:ext cx="2310123" cy="3022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0CBB9-CB47-CA19-002F-C9F42A556FB7}"/>
              </a:ext>
            </a:extLst>
          </p:cNvPr>
          <p:cNvSpPr txBox="1"/>
          <p:nvPr/>
        </p:nvSpPr>
        <p:spPr>
          <a:xfrm>
            <a:off x="7069964" y="2089364"/>
            <a:ext cx="1959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4711C6-9387-C78D-67E0-BC8E67A14C38}"/>
              </a:ext>
            </a:extLst>
          </p:cNvPr>
          <p:cNvCxnSpPr>
            <a:cxnSpLocks/>
          </p:cNvCxnSpPr>
          <p:nvPr/>
        </p:nvCxnSpPr>
        <p:spPr>
          <a:xfrm flipH="1">
            <a:off x="2879933" y="3281585"/>
            <a:ext cx="4190031" cy="634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8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E65B2-86F3-CAC2-3B3F-6AC7291768B2}"/>
              </a:ext>
            </a:extLst>
          </p:cNvPr>
          <p:cNvSpPr txBox="1"/>
          <p:nvPr/>
        </p:nvSpPr>
        <p:spPr>
          <a:xfrm>
            <a:off x="1162228" y="273466"/>
            <a:ext cx="377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Setting your Uniform Colour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FD647-3D69-E023-2417-339935B0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25"/>
          <a:stretch/>
        </p:blipFill>
        <p:spPr>
          <a:xfrm>
            <a:off x="-1" y="1281869"/>
            <a:ext cx="7025529" cy="5302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01177-9DB9-8436-6E82-5B5E1178FA4F}"/>
              </a:ext>
            </a:extLst>
          </p:cNvPr>
          <p:cNvSpPr txBox="1"/>
          <p:nvPr/>
        </p:nvSpPr>
        <p:spPr>
          <a:xfrm>
            <a:off x="7038768" y="1664488"/>
            <a:ext cx="20454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A56A57-B07A-ECBA-5B67-E4E312795EE4}"/>
              </a:ext>
            </a:extLst>
          </p:cNvPr>
          <p:cNvCxnSpPr>
            <a:cxnSpLocks/>
          </p:cNvCxnSpPr>
          <p:nvPr/>
        </p:nvCxnSpPr>
        <p:spPr>
          <a:xfrm flipH="1" flipV="1">
            <a:off x="4054468" y="4324094"/>
            <a:ext cx="3047087" cy="140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6E858-4AC9-9344-4A75-C2F3CA61B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1"/>
          <a:stretch/>
        </p:blipFill>
        <p:spPr>
          <a:xfrm>
            <a:off x="0" y="1317370"/>
            <a:ext cx="6912569" cy="522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BA43C-EB75-4180-04AD-140F8FDB1DE3}"/>
              </a:ext>
            </a:extLst>
          </p:cNvPr>
          <p:cNvSpPr txBox="1"/>
          <p:nvPr/>
        </p:nvSpPr>
        <p:spPr>
          <a:xfrm>
            <a:off x="6980129" y="1987930"/>
            <a:ext cx="2033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green message will tell you that the 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642B9D-7E71-6D82-CF26-D4A6D1112737}"/>
              </a:ext>
            </a:extLst>
          </p:cNvPr>
          <p:cNvCxnSpPr>
            <a:cxnSpLocks/>
          </p:cNvCxnSpPr>
          <p:nvPr/>
        </p:nvCxnSpPr>
        <p:spPr>
          <a:xfrm flipH="1" flipV="1">
            <a:off x="6618514" y="1924594"/>
            <a:ext cx="455781" cy="415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7DE5EB-509F-1493-EE02-D7553534C977}"/>
              </a:ext>
            </a:extLst>
          </p:cNvPr>
          <p:cNvSpPr txBox="1"/>
          <p:nvPr/>
        </p:nvSpPr>
        <p:spPr>
          <a:xfrm>
            <a:off x="1162228" y="273466"/>
            <a:ext cx="377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Setting your Uniform Colour</a:t>
            </a:r>
          </a:p>
        </p:txBody>
      </p:sp>
    </p:spTree>
    <p:extLst>
      <p:ext uri="{BB962C8B-B14F-4D97-AF65-F5344CB8AC3E}">
        <p14:creationId xmlns:p14="http://schemas.microsoft.com/office/powerpoint/2010/main" val="242652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13040</TotalTime>
  <Words>762</Words>
  <Application>Microsoft Office PowerPoint</Application>
  <PresentationFormat>On-screen Show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28</cp:revision>
  <dcterms:created xsi:type="dcterms:W3CDTF">2021-11-04T16:18:33Z</dcterms:created>
  <dcterms:modified xsi:type="dcterms:W3CDTF">2023-10-24T13:48:30Z</dcterms:modified>
</cp:coreProperties>
</file>